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6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6096000"/>
            <a:ext cx="5867400" cy="762000"/>
          </a:xfrm>
        </p:spPr>
        <p:txBody>
          <a:bodyPr/>
          <a:lstStyle/>
          <a:p>
            <a:r>
              <a:rPr lang="fr-FR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 projet par </a:t>
            </a:r>
            <a:r>
              <a:rPr lang="fr-FR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Stoian</a:t>
            </a:r>
            <a:r>
              <a:rPr lang="fr-FR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Teodora</a:t>
            </a:r>
            <a:r>
              <a:rPr lang="fr-FR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b="1" dirty="0" smtClean="0">
              <a:solidFill>
                <a:srgbClr val="00B0F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o-RO" dirty="0"/>
          </a:p>
        </p:txBody>
      </p:sp>
      <p:sp>
        <p:nvSpPr>
          <p:cNvPr id="4" name="Rectangle 3"/>
          <p:cNvSpPr/>
          <p:nvPr/>
        </p:nvSpPr>
        <p:spPr>
          <a:xfrm rot="9827404" flipV="1">
            <a:off x="152474" y="461519"/>
            <a:ext cx="4648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maison de mes rêves.</a:t>
            </a:r>
            <a:endParaRPr lang="ro-RO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5" descr="4d4e69474f32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905000"/>
            <a:ext cx="5029200" cy="37719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40125">
            <a:off x="0" y="1030010"/>
            <a:ext cx="52379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dirty="0" smtClean="0">
                <a:solidFill>
                  <a:srgbClr val="FF3300"/>
                </a:solidFill>
              </a:rPr>
              <a:t>La cuisine</a:t>
            </a:r>
            <a:r>
              <a:rPr lang="en-US" sz="5400" dirty="0" smtClean="0"/>
              <a:t> </a:t>
            </a:r>
            <a:endParaRPr lang="ro-RO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667000"/>
            <a:ext cx="419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 rot="10800000" flipV="1">
            <a:off x="5029200" y="571320"/>
            <a:ext cx="3810086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Les cuisines modernes, des meubles de différentes formes et </a:t>
            </a:r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couleurs. </a:t>
            </a:r>
            <a:endParaRPr lang="ro-RO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104116">
            <a:off x="-2133600" y="114300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6666FF"/>
                </a:solidFill>
              </a:rPr>
              <a:t>La salle à manger</a:t>
            </a:r>
            <a:endParaRPr lang="ro-RO" dirty="0"/>
          </a:p>
        </p:txBody>
      </p:sp>
      <p:sp>
        <p:nvSpPr>
          <p:cNvPr id="8" name="Rectangle 7"/>
          <p:cNvSpPr/>
          <p:nvPr/>
        </p:nvSpPr>
        <p:spPr>
          <a:xfrm>
            <a:off x="3267057" y="0"/>
            <a:ext cx="587694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/>
                <a:solidFill>
                  <a:schemeClr val="accent3"/>
                </a:solidFill>
                <a:effectLst/>
              </a:rPr>
              <a:t>Parfois, le blanc est parfait pour une vie moderne et luxueux. </a:t>
            </a:r>
            <a:endParaRPr lang="ro-RO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505200"/>
            <a:ext cx="7162800" cy="269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601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 chambre à coucher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o-RO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4572000" cy="351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800600"/>
            <a:ext cx="5791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693129" y="990600"/>
            <a:ext cx="445087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faire dormir un lit confortable! </a:t>
            </a:r>
            <a:endParaRPr lang="ro-RO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0032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salle de bains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o-RO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3881438" cy="301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1" y="152399"/>
            <a:ext cx="3581400" cy="268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 rot="10800000" flipV="1">
            <a:off x="2945891" y="3441680"/>
            <a:ext cx="619810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C'est là que vous pouvez tout oublier et vous détendre. </a:t>
            </a:r>
            <a:endParaRPr lang="ro-RO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689334">
            <a:off x="-381000" y="45720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0033CC"/>
                </a:solidFill>
              </a:rPr>
              <a:t>La piscine</a:t>
            </a:r>
            <a:endParaRPr lang="ro-RO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4633913" cy="41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95800" y="3200400"/>
            <a:ext cx="51795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o-RO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mon endroit préféré! </a:t>
            </a:r>
            <a:endParaRPr lang="ro-RO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La salle à manger</vt:lpstr>
      <vt:lpstr>Slide 4</vt:lpstr>
      <vt:lpstr>Slide 5</vt:lpstr>
      <vt:lpstr>La piscine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Teo &amp; Vali</dc:creator>
  <cp:lastModifiedBy>Teo &amp; Vali</cp:lastModifiedBy>
  <cp:revision>5</cp:revision>
  <dcterms:created xsi:type="dcterms:W3CDTF">2006-08-16T00:00:00Z</dcterms:created>
  <dcterms:modified xsi:type="dcterms:W3CDTF">2012-05-03T17:58:48Z</dcterms:modified>
</cp:coreProperties>
</file>